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1" r:id="rId14"/>
    <p:sldId id="270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FDAC81-832F-91E6-5DE9-50E2A1C5A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934A5D-7D75-23C4-C243-B0EE3587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46CB448-53B7-C27D-D73B-9E08EA2F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14F544-D3F2-0583-0402-5C76E049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9E82D0-1A31-3C46-1FB4-28F23ACA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3F057-ABEB-A485-DDCD-C1724A0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1983D6-62EB-B7E9-A374-F646FE44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6DF1E1-BF28-38F9-3BE2-3CED01F4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9B6F81-1908-7BBA-BA26-E7236CB8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012F0D-B010-7F7A-DA72-6E9B4C31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86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A4DAA71-B6FF-C497-B12C-71E1DD6DE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F871E8-680A-E25B-C6D8-09609B13E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8F609A-04B0-53A1-96AB-7535173B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EB6B86-E485-D9A3-8A55-08555083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696E06-2CC7-E605-6263-47177D69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74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ECB3A7-E9CA-8B10-36C3-ECC7119E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3E46D8-C74D-5BFE-941B-C6B78BA3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CF51CF-2B7C-9CC8-379A-B21E140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A87923-A237-8259-9277-0980A255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CC7A01-A862-D80B-D54D-288EE60A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1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C2B489-2137-AA27-480C-4562805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A9FA40-6190-E9D7-70C9-D8C0D47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636A4F1-8C57-4A4E-D6DD-82B272E2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22740FB-E3B6-4BA0-CE45-5A08ECC8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EF137F-79B8-EDED-96F9-81070FA6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9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03D789-2CA1-2A69-7B17-67DD0D4F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359AEC-C5FB-A40E-6AD1-ED0AEF4E3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EF9D86-4205-6918-8CA2-E155D984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7ACD29-109E-8646-22B9-ADF63E65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FD1A794-E66B-CD53-2666-ACEBFD48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67133C9-188D-E884-7F6F-665FA702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5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ECE883-CE22-29A0-9738-0C83A88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8B1873-1E06-F62D-10F0-50CFCB68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8F0DF3-361B-E2C1-DEFF-79394C10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F04563B-6B3A-C40F-6616-E394C3138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291D480-2864-2CB7-7581-BEF92451E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4A78E34-0BBF-00A7-1A17-B0B65C22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896FDFB-8543-CC1B-0ABC-93C9AB57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A84B13-99BA-96D1-C64F-AB77D8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6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0DE86-ABE3-E225-4E7D-5A526F7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0C6312-215C-4027-EAE2-8328D57F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31F995-48EF-CBD2-8535-FE3F57A2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05CAFE-7415-BC30-4DD8-8FBFC749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3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0551B0-4757-14AB-878C-D461A20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6AD84FA-7A7E-3DA6-DAD8-CB3E03A1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54C5A-16A8-E9DF-C69D-03706CA8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2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4B1BAC-F348-8D9F-593A-BDD7DC5E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9B205E-55F7-DB00-5CC2-D0472AF9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70646E-A331-5562-8CB8-38408D1B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434F43-9B24-33B4-60A3-1EAF290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34C09B-B989-4CA7-9338-5F8B32E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F0ACB7-3134-097C-41CA-3E2F7205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5F9B5F-C7D7-30B3-ABD5-92AFD11C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8FF16E5-2CE8-72AB-C607-3C66043FA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901BC15-F7E7-2D80-3165-904B2B9F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02CDD9-615A-25DB-FF4C-71C317BA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2B79A7-BAFE-DC34-D350-2606CEF4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B98809-E15B-37A7-89AB-D9227374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09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CF9FF09-EA90-34D6-956A-E3425D14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4D41E9-894C-3439-565A-135747B3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CFA18F-E3E8-9A5F-B9B3-E1DBB1292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0852681-1D35-7406-841A-AE4B422DE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07025F-6C5C-399F-7F3A-88B44FC41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51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DF855E-D4C9-A695-7931-A5BF1D7A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447F65-14B6-DC04-8DB5-EE966E16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3C451E-8F9A-5F9E-AFFE-B136087B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C59029-CDDA-33CC-7B26-9F106434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23143D-6DB0-3446-0139-9FC08D9A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7E0B6F-7041-0728-9660-654D7C13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2A173C-B064-C446-B0F3-1C8DF0F0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kup">
            <a:hlinkClick r:id="" action="ppaction://media"/>
            <a:extLst>
              <a:ext uri="{FF2B5EF4-FFF2-40B4-BE49-F238E27FC236}">
                <a16:creationId xmlns:a16="http://schemas.microsoft.com/office/drawing/2014/main" id="{E8B81717-4FE7-382C-D421-7594D41905F7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957" y="346869"/>
            <a:ext cx="12253913" cy="6164262"/>
          </a:xfrm>
        </p:spPr>
      </p:pic>
    </p:spTree>
    <p:extLst>
      <p:ext uri="{BB962C8B-B14F-4D97-AF65-F5344CB8AC3E}">
        <p14:creationId xmlns:p14="http://schemas.microsoft.com/office/powerpoint/2010/main" val="8393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96D2DE-A028-B062-5C47-5F978982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hasing mech">
            <a:hlinkClick r:id="" action="ppaction://media"/>
            <a:extLst>
              <a:ext uri="{FF2B5EF4-FFF2-40B4-BE49-F238E27FC236}">
                <a16:creationId xmlns:a16="http://schemas.microsoft.com/office/drawing/2014/main" id="{0CDFC8EF-615E-9BE1-BEA1-99999E2CDB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29" y="2152"/>
            <a:ext cx="12028371" cy="6855848"/>
          </a:xfrm>
        </p:spPr>
      </p:pic>
    </p:spTree>
    <p:extLst>
      <p:ext uri="{BB962C8B-B14F-4D97-AF65-F5344CB8AC3E}">
        <p14:creationId xmlns:p14="http://schemas.microsoft.com/office/powerpoint/2010/main" val="36069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A9F486-15DB-B209-790D-EFBF21D0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D25B88-9FB4-12EF-7E1B-AF3489E3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EF0A11-D202-6D14-5AD7-DA003923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720EA03-F5CE-D9A3-7BFE-3A77B1B4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09C142-8086-E8C4-403F-8A807DE8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D872E-77C2-68FA-E2AE-0683F4AF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15A6D1-ADAF-BFDC-03BC-8DB4729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6CEC21-2444-D187-6C95-B341A807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ED183-CD45-FD8F-F672-4403ED9D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9EBA1A-B6D5-7C3D-9134-39AC5DEC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94F3B-8A39-27FA-BED4-8C405A41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463FCD-DD1A-647A-3102-FF798A2D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A7A5CF-9BFE-7DB2-E93E-1B5B58C6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E747C9-CEDC-559E-4ABD-F09ED95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09D022-0A1D-6B5E-A884-8AD5A841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4379DB2-90AC-1D85-1B7E-EA68509C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B3D801-2E46-8C26-686D-05D616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EEFCFA-E638-BEED-C188-63EBC7B6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57683D-031C-E18A-BC3B-069B1ADF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C83585-2F0F-177F-E390-17BE6A98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F00831-CD11-49FE-DF1F-45037623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BE7038-0BC1-2D93-A3F5-19D19F43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B662F5-5BFA-DF54-3626-FC096956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06FAE7-A5B9-E967-4744-A00CF894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54C721-6A90-8103-BB5E-EC130458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Geniş ekran</PresentationFormat>
  <Paragraphs>0</Paragraphs>
  <Slides>14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ahmetfurkanyildiz@posta.mu.edu.tr</dc:creator>
  <cp:lastModifiedBy>ahmetfurkanyildiz@posta.mu.edu.tr</cp:lastModifiedBy>
  <cp:revision>10</cp:revision>
  <dcterms:created xsi:type="dcterms:W3CDTF">2025-04-24T07:31:24Z</dcterms:created>
  <dcterms:modified xsi:type="dcterms:W3CDTF">2025-05-09T07:07:34Z</dcterms:modified>
</cp:coreProperties>
</file>